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0.xml.rels" ContentType="application/vnd.openxmlformats-package.relationships+xml"/>
  <Override PartName="/ppt/slideLayouts/_rels/slideLayout5.xml.rels" ContentType="application/vnd.openxmlformats-package.relationships+xml"/>
  <Override PartName="/ppt/slideLayouts/_rels/slideLayout11.xml.rels" ContentType="application/vnd.openxmlformats-package.relationships+xml"/>
  <Override PartName="/ppt/slideLayouts/_rels/slideLayout6.xml.rels" ContentType="application/vnd.openxmlformats-package.relationships+xml"/>
  <Override PartName="/ppt/slideLayouts/_rels/slideLayout12.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_rels/presentation.xml.rels" ContentType="application/vnd.openxmlformats-package.relationships+xml"/>
  <Override PartName="/ppt/theme/theme1.xml" ContentType="application/vnd.openxmlformats-officedocument.theme+xml"/>
  <Override PartName="/ppt/presProps.xml" ContentType="application/vnd.openxmlformats-officedocument.presentationml.presProps+xml"/>
  <Override PartName="/ppt/slides/_rels/slide1.xml.rels" ContentType="application/vnd.openxmlformats-package.relationships+xml"/>
  <Override PartName="/ppt/slides/slide1.xml" ContentType="application/vnd.openxmlformats-officedocument.presentationml.slide+xml"/>
  <Override PartName="/ppt/media/image1.png" ContentType="image/png"/>
  <Override PartName="/ppt/media/image2.png" ContentType="image/png"/>
  <Override PartName="/_rels/.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sldNum" idx="1"/>
          </p:nvPr>
        </p:nvSpPr>
        <p:spPr/>
        <p:txBody>
          <a:bodyPr/>
          <a:p>
            <a:fld id="{2F27D866-E66E-455F-BDEA-3FE96C20F280}" type="slidenum">
              <a:t>&lt;#&gt;</a:t>
            </a:fld>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311760" y="744480"/>
            <a:ext cx="8519400" cy="205164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25" name="PlaceHolder 2"/>
          <p:cNvSpPr>
            <a:spLocks noGrp="1"/>
          </p:cNvSpPr>
          <p:nvPr>
            <p:ph/>
          </p:nvPr>
        </p:nvSpPr>
        <p:spPr>
          <a:xfrm>
            <a:off x="457200" y="1203480"/>
            <a:ext cx="822888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26" name="PlaceHolder 3"/>
          <p:cNvSpPr>
            <a:spLocks noGrp="1"/>
          </p:cNvSpPr>
          <p:nvPr>
            <p:ph/>
          </p:nvPr>
        </p:nvSpPr>
        <p:spPr>
          <a:xfrm>
            <a:off x="457200" y="2761200"/>
            <a:ext cx="822888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5" name="PlaceHolder 4"/>
          <p:cNvSpPr>
            <a:spLocks noGrp="1"/>
          </p:cNvSpPr>
          <p:nvPr>
            <p:ph type="sldNum" idx="1"/>
          </p:nvPr>
        </p:nvSpPr>
        <p:spPr/>
        <p:txBody>
          <a:bodyPr/>
          <a:p>
            <a:fld id="{43C7BE7A-6D9E-457A-9394-6EB6E29E501D}" type="slidenum">
              <a:t>&lt;#&gt;</a:t>
            </a:fld>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311760" y="744480"/>
            <a:ext cx="8519400" cy="205164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28" name="PlaceHolder 2"/>
          <p:cNvSpPr>
            <a:spLocks noGrp="1"/>
          </p:cNvSpPr>
          <p:nvPr>
            <p:ph/>
          </p:nvPr>
        </p:nvSpPr>
        <p:spPr>
          <a:xfrm>
            <a:off x="457200" y="1203480"/>
            <a:ext cx="401544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29" name="PlaceHolder 3"/>
          <p:cNvSpPr>
            <a:spLocks noGrp="1"/>
          </p:cNvSpPr>
          <p:nvPr>
            <p:ph/>
          </p:nvPr>
        </p:nvSpPr>
        <p:spPr>
          <a:xfrm>
            <a:off x="4673880" y="1203480"/>
            <a:ext cx="401544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30" name="PlaceHolder 4"/>
          <p:cNvSpPr>
            <a:spLocks noGrp="1"/>
          </p:cNvSpPr>
          <p:nvPr>
            <p:ph/>
          </p:nvPr>
        </p:nvSpPr>
        <p:spPr>
          <a:xfrm>
            <a:off x="457200" y="2761200"/>
            <a:ext cx="401544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31" name="PlaceHolder 5"/>
          <p:cNvSpPr>
            <a:spLocks noGrp="1"/>
          </p:cNvSpPr>
          <p:nvPr>
            <p:ph/>
          </p:nvPr>
        </p:nvSpPr>
        <p:spPr>
          <a:xfrm>
            <a:off x="4673880" y="2761200"/>
            <a:ext cx="401544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7" name="PlaceHolder 6"/>
          <p:cNvSpPr>
            <a:spLocks noGrp="1"/>
          </p:cNvSpPr>
          <p:nvPr>
            <p:ph type="sldNum" idx="1"/>
          </p:nvPr>
        </p:nvSpPr>
        <p:spPr/>
        <p:txBody>
          <a:bodyPr/>
          <a:p>
            <a:fld id="{62F92A9A-B3AB-4CC0-8A92-68D287E6C91B}" type="slidenum">
              <a:t>&lt;#&gt;</a:t>
            </a:fld>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311760" y="744480"/>
            <a:ext cx="8519400" cy="205164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33" name="PlaceHolder 2"/>
          <p:cNvSpPr>
            <a:spLocks noGrp="1"/>
          </p:cNvSpPr>
          <p:nvPr>
            <p:ph/>
          </p:nvPr>
        </p:nvSpPr>
        <p:spPr>
          <a:xfrm>
            <a:off x="457200" y="1203480"/>
            <a:ext cx="264960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34" name="PlaceHolder 3"/>
          <p:cNvSpPr>
            <a:spLocks noGrp="1"/>
          </p:cNvSpPr>
          <p:nvPr>
            <p:ph/>
          </p:nvPr>
        </p:nvSpPr>
        <p:spPr>
          <a:xfrm>
            <a:off x="3239640" y="1203480"/>
            <a:ext cx="264960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35" name="PlaceHolder 4"/>
          <p:cNvSpPr>
            <a:spLocks noGrp="1"/>
          </p:cNvSpPr>
          <p:nvPr>
            <p:ph/>
          </p:nvPr>
        </p:nvSpPr>
        <p:spPr>
          <a:xfrm>
            <a:off x="6022080" y="1203480"/>
            <a:ext cx="264960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36" name="PlaceHolder 5"/>
          <p:cNvSpPr>
            <a:spLocks noGrp="1"/>
          </p:cNvSpPr>
          <p:nvPr>
            <p:ph/>
          </p:nvPr>
        </p:nvSpPr>
        <p:spPr>
          <a:xfrm>
            <a:off x="457200" y="2761200"/>
            <a:ext cx="264960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37" name="PlaceHolder 6"/>
          <p:cNvSpPr>
            <a:spLocks noGrp="1"/>
          </p:cNvSpPr>
          <p:nvPr>
            <p:ph/>
          </p:nvPr>
        </p:nvSpPr>
        <p:spPr>
          <a:xfrm>
            <a:off x="3239640" y="2761200"/>
            <a:ext cx="264960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38" name="PlaceHolder 7"/>
          <p:cNvSpPr>
            <a:spLocks noGrp="1"/>
          </p:cNvSpPr>
          <p:nvPr>
            <p:ph/>
          </p:nvPr>
        </p:nvSpPr>
        <p:spPr>
          <a:xfrm>
            <a:off x="6022080" y="2761200"/>
            <a:ext cx="264960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9" name="PlaceHolder 8"/>
          <p:cNvSpPr>
            <a:spLocks noGrp="1"/>
          </p:cNvSpPr>
          <p:nvPr>
            <p:ph type="sldNum" idx="1"/>
          </p:nvPr>
        </p:nvSpPr>
        <p:spPr/>
        <p:txBody>
          <a:bodyPr/>
          <a:p>
            <a:fld id="{44DC9180-659E-4608-A409-2955B0FE3EE0}" type="slidenum">
              <a:t>&lt;#&gt;</a:t>
            </a:fld>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311760" y="744480"/>
            <a:ext cx="8519400" cy="205164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4" name="PlaceHolder 2"/>
          <p:cNvSpPr>
            <a:spLocks noGrp="1"/>
          </p:cNvSpPr>
          <p:nvPr>
            <p:ph type="subTitle"/>
          </p:nvPr>
        </p:nvSpPr>
        <p:spPr>
          <a:xfrm>
            <a:off x="457200" y="1203480"/>
            <a:ext cx="8228880" cy="2982600"/>
          </a:xfrm>
          <a:prstGeom prst="rect">
            <a:avLst/>
          </a:prstGeom>
          <a:noFill/>
          <a:ln w="0">
            <a:noFill/>
          </a:ln>
        </p:spPr>
        <p:txBody>
          <a:bodyPr lIns="0" rIns="0" tIns="0" bIns="0" anchor="ctr">
            <a:noAutofit/>
          </a:bodyPr>
          <a:p>
            <a:pPr indent="0" algn="ctr">
              <a:buNone/>
            </a:pPr>
            <a:endParaRPr b="0" lang="it-IT" sz="3200" spc="-1" strike="noStrike">
              <a:solidFill>
                <a:srgbClr val="000000"/>
              </a:solidFill>
              <a:latin typeface="Arial"/>
            </a:endParaRPr>
          </a:p>
        </p:txBody>
      </p:sp>
      <p:sp>
        <p:nvSpPr>
          <p:cNvPr id="4" name="PlaceHolder 3"/>
          <p:cNvSpPr>
            <a:spLocks noGrp="1"/>
          </p:cNvSpPr>
          <p:nvPr>
            <p:ph type="sldNum" idx="1"/>
          </p:nvPr>
        </p:nvSpPr>
        <p:spPr/>
        <p:txBody>
          <a:bodyPr/>
          <a:p>
            <a:fld id="{A10CC3EB-2A47-4834-ABCB-E408FB1425FB}" type="slidenum">
              <a:t>&lt;#&gt;</a:t>
            </a:fld>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311760" y="744480"/>
            <a:ext cx="8519400" cy="205164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6" name="PlaceHolder 2"/>
          <p:cNvSpPr>
            <a:spLocks noGrp="1"/>
          </p:cNvSpPr>
          <p:nvPr>
            <p:ph/>
          </p:nvPr>
        </p:nvSpPr>
        <p:spPr>
          <a:xfrm>
            <a:off x="457200" y="1203480"/>
            <a:ext cx="8228880" cy="2982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4" name="PlaceHolder 3"/>
          <p:cNvSpPr>
            <a:spLocks noGrp="1"/>
          </p:cNvSpPr>
          <p:nvPr>
            <p:ph type="sldNum" idx="1"/>
          </p:nvPr>
        </p:nvSpPr>
        <p:spPr/>
        <p:txBody>
          <a:bodyPr/>
          <a:p>
            <a:fld id="{20BA1E62-3F6E-4294-933D-5D2DE35BBE87}" type="slidenum">
              <a:t>&lt;#&gt;</a:t>
            </a:fld>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311760" y="744480"/>
            <a:ext cx="8519400" cy="205164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8" name="PlaceHolder 2"/>
          <p:cNvSpPr>
            <a:spLocks noGrp="1"/>
          </p:cNvSpPr>
          <p:nvPr>
            <p:ph/>
          </p:nvPr>
        </p:nvSpPr>
        <p:spPr>
          <a:xfrm>
            <a:off x="457200" y="1203480"/>
            <a:ext cx="4015440" cy="2982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9" name="PlaceHolder 3"/>
          <p:cNvSpPr>
            <a:spLocks noGrp="1"/>
          </p:cNvSpPr>
          <p:nvPr>
            <p:ph/>
          </p:nvPr>
        </p:nvSpPr>
        <p:spPr>
          <a:xfrm>
            <a:off x="4673880" y="1203480"/>
            <a:ext cx="4015440" cy="2982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5" name="PlaceHolder 4"/>
          <p:cNvSpPr>
            <a:spLocks noGrp="1"/>
          </p:cNvSpPr>
          <p:nvPr>
            <p:ph type="sldNum" idx="1"/>
          </p:nvPr>
        </p:nvSpPr>
        <p:spPr/>
        <p:txBody>
          <a:bodyPr/>
          <a:p>
            <a:fld id="{DF002608-96B6-471F-8589-C17015FAFEC9}" type="slidenum">
              <a:t>&lt;#&gt;</a:t>
            </a:fld>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311760" y="744480"/>
            <a:ext cx="8519400" cy="205164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3" name="PlaceHolder 2"/>
          <p:cNvSpPr>
            <a:spLocks noGrp="1"/>
          </p:cNvSpPr>
          <p:nvPr>
            <p:ph type="sldNum" idx="1"/>
          </p:nvPr>
        </p:nvSpPr>
        <p:spPr/>
        <p:txBody>
          <a:bodyPr/>
          <a:p>
            <a:fld id="{44E0E19F-D3B2-42F5-9CD4-F70EB0310DA4}" type="slidenum">
              <a:t>&lt;#&gt;</a:t>
            </a:fld>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311760" y="744480"/>
            <a:ext cx="8519400" cy="9511560"/>
          </a:xfrm>
          <a:prstGeom prst="rect">
            <a:avLst/>
          </a:prstGeom>
          <a:noFill/>
          <a:ln w="0">
            <a:noFill/>
          </a:ln>
        </p:spPr>
        <p:txBody>
          <a:bodyPr lIns="0" rIns="0" tIns="0" bIns="0" anchor="ctr">
            <a:noAutofit/>
          </a:bodyPr>
          <a:p>
            <a:pPr algn="ctr"/>
            <a:endParaRPr b="0" lang="it-IT" sz="3200" spc="-1" strike="noStrike">
              <a:solidFill>
                <a:srgbClr val="000000"/>
              </a:solidFill>
              <a:latin typeface="Arial"/>
            </a:endParaRPr>
          </a:p>
        </p:txBody>
      </p:sp>
      <p:sp>
        <p:nvSpPr>
          <p:cNvPr id="3" name="PlaceHolder 2"/>
          <p:cNvSpPr>
            <a:spLocks noGrp="1"/>
          </p:cNvSpPr>
          <p:nvPr>
            <p:ph type="sldNum" idx="1"/>
          </p:nvPr>
        </p:nvSpPr>
        <p:spPr/>
        <p:txBody>
          <a:bodyPr/>
          <a:p>
            <a:fld id="{412A1CD9-406A-47EC-B5E6-1615C55BDACA}" type="slidenum">
              <a:t>&lt;#&gt;</a:t>
            </a:fld>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311760" y="744480"/>
            <a:ext cx="8519400" cy="205164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13" name="PlaceHolder 2"/>
          <p:cNvSpPr>
            <a:spLocks noGrp="1"/>
          </p:cNvSpPr>
          <p:nvPr>
            <p:ph/>
          </p:nvPr>
        </p:nvSpPr>
        <p:spPr>
          <a:xfrm>
            <a:off x="457200" y="1203480"/>
            <a:ext cx="401544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14" name="PlaceHolder 3"/>
          <p:cNvSpPr>
            <a:spLocks noGrp="1"/>
          </p:cNvSpPr>
          <p:nvPr>
            <p:ph/>
          </p:nvPr>
        </p:nvSpPr>
        <p:spPr>
          <a:xfrm>
            <a:off x="4673880" y="1203480"/>
            <a:ext cx="4015440" cy="2982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15" name="PlaceHolder 4"/>
          <p:cNvSpPr>
            <a:spLocks noGrp="1"/>
          </p:cNvSpPr>
          <p:nvPr>
            <p:ph/>
          </p:nvPr>
        </p:nvSpPr>
        <p:spPr>
          <a:xfrm>
            <a:off x="457200" y="2761200"/>
            <a:ext cx="401544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6" name="PlaceHolder 5"/>
          <p:cNvSpPr>
            <a:spLocks noGrp="1"/>
          </p:cNvSpPr>
          <p:nvPr>
            <p:ph type="sldNum" idx="1"/>
          </p:nvPr>
        </p:nvSpPr>
        <p:spPr/>
        <p:txBody>
          <a:bodyPr/>
          <a:p>
            <a:fld id="{44F392E7-8323-434B-B1E0-E57CF2EA24E8}" type="slidenum">
              <a:t>&lt;#&gt;</a:t>
            </a:fld>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311760" y="744480"/>
            <a:ext cx="8519400" cy="205164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17" name="PlaceHolder 2"/>
          <p:cNvSpPr>
            <a:spLocks noGrp="1"/>
          </p:cNvSpPr>
          <p:nvPr>
            <p:ph/>
          </p:nvPr>
        </p:nvSpPr>
        <p:spPr>
          <a:xfrm>
            <a:off x="457200" y="1203480"/>
            <a:ext cx="4015440" cy="298260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18" name="PlaceHolder 3"/>
          <p:cNvSpPr>
            <a:spLocks noGrp="1"/>
          </p:cNvSpPr>
          <p:nvPr>
            <p:ph/>
          </p:nvPr>
        </p:nvSpPr>
        <p:spPr>
          <a:xfrm>
            <a:off x="4673880" y="1203480"/>
            <a:ext cx="401544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19" name="PlaceHolder 4"/>
          <p:cNvSpPr>
            <a:spLocks noGrp="1"/>
          </p:cNvSpPr>
          <p:nvPr>
            <p:ph/>
          </p:nvPr>
        </p:nvSpPr>
        <p:spPr>
          <a:xfrm>
            <a:off x="4673880" y="2761200"/>
            <a:ext cx="401544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6" name="PlaceHolder 5"/>
          <p:cNvSpPr>
            <a:spLocks noGrp="1"/>
          </p:cNvSpPr>
          <p:nvPr>
            <p:ph type="sldNum" idx="1"/>
          </p:nvPr>
        </p:nvSpPr>
        <p:spPr/>
        <p:txBody>
          <a:bodyPr/>
          <a:p>
            <a:fld id="{1052A4B1-2C9A-4969-AC38-A15E476AC32A}" type="slidenum">
              <a:t>&lt;#&gt;</a:t>
            </a:fld>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311760" y="744480"/>
            <a:ext cx="8519400" cy="2051640"/>
          </a:xfrm>
          <a:prstGeom prst="rect">
            <a:avLst/>
          </a:prstGeom>
          <a:noFill/>
          <a:ln w="0">
            <a:noFill/>
          </a:ln>
        </p:spPr>
        <p:txBody>
          <a:bodyPr lIns="0" rIns="0" tIns="0" bIns="0" anchor="ctr">
            <a:noAutofit/>
          </a:bodyPr>
          <a:p>
            <a:pPr indent="0" algn="ctr">
              <a:buNone/>
            </a:pPr>
            <a:endParaRPr b="0" lang="it-IT" sz="4400" spc="-1" strike="noStrike">
              <a:solidFill>
                <a:srgbClr val="000000"/>
              </a:solidFill>
              <a:latin typeface="Arial"/>
            </a:endParaRPr>
          </a:p>
        </p:txBody>
      </p:sp>
      <p:sp>
        <p:nvSpPr>
          <p:cNvPr id="21" name="PlaceHolder 2"/>
          <p:cNvSpPr>
            <a:spLocks noGrp="1"/>
          </p:cNvSpPr>
          <p:nvPr>
            <p:ph/>
          </p:nvPr>
        </p:nvSpPr>
        <p:spPr>
          <a:xfrm>
            <a:off x="457200" y="1203480"/>
            <a:ext cx="401544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22" name="PlaceHolder 3"/>
          <p:cNvSpPr>
            <a:spLocks noGrp="1"/>
          </p:cNvSpPr>
          <p:nvPr>
            <p:ph/>
          </p:nvPr>
        </p:nvSpPr>
        <p:spPr>
          <a:xfrm>
            <a:off x="4673880" y="1203480"/>
            <a:ext cx="401544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23" name="PlaceHolder 4"/>
          <p:cNvSpPr>
            <a:spLocks noGrp="1"/>
          </p:cNvSpPr>
          <p:nvPr>
            <p:ph/>
          </p:nvPr>
        </p:nvSpPr>
        <p:spPr>
          <a:xfrm>
            <a:off x="457200" y="2761200"/>
            <a:ext cx="8228880" cy="1422360"/>
          </a:xfrm>
          <a:prstGeom prst="rect">
            <a:avLst/>
          </a:prstGeom>
          <a:noFill/>
          <a:ln w="0">
            <a:noFill/>
          </a:ln>
        </p:spPr>
        <p:txBody>
          <a:bodyPr lIns="0" rIns="0" tIns="0" bIns="0" anchor="t">
            <a:normAutofit/>
          </a:bodyPr>
          <a:p>
            <a:pPr indent="0">
              <a:spcBef>
                <a:spcPts val="1417"/>
              </a:spcBef>
              <a:buNone/>
            </a:pPr>
            <a:endParaRPr b="0" lang="it-IT" sz="3200" spc="-1" strike="noStrike">
              <a:solidFill>
                <a:srgbClr val="000000"/>
              </a:solidFill>
              <a:latin typeface="Arial"/>
            </a:endParaRPr>
          </a:p>
        </p:txBody>
      </p:sp>
      <p:sp>
        <p:nvSpPr>
          <p:cNvPr id="6" name="PlaceHolder 5"/>
          <p:cNvSpPr>
            <a:spLocks noGrp="1"/>
          </p:cNvSpPr>
          <p:nvPr>
            <p:ph type="sldNum" idx="1"/>
          </p:nvPr>
        </p:nvSpPr>
        <p:spPr/>
        <p:txBody>
          <a:bodyPr/>
          <a:p>
            <a:fld id="{15433AA2-3961-46BD-90D4-CF0DAB7A2CDA}" type="slidenum">
              <a:t>&lt;#&gt;</a:t>
            </a:fld>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chemeClr val="lt1"/>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311760" y="744480"/>
            <a:ext cx="8519400" cy="2051640"/>
          </a:xfrm>
          <a:prstGeom prst="rect">
            <a:avLst/>
          </a:prstGeom>
          <a:noFill/>
          <a:ln w="0">
            <a:noFill/>
          </a:ln>
        </p:spPr>
        <p:txBody>
          <a:bodyPr lIns="0" rIns="0" tIns="0" bIns="0" anchor="ctr">
            <a:noAutofit/>
          </a:bodyPr>
          <a:p>
            <a:pPr indent="0">
              <a:buNone/>
            </a:pPr>
            <a:r>
              <a:rPr b="0" lang="it-IT" sz="1800" spc="-1" strike="noStrike">
                <a:solidFill>
                  <a:srgbClr val="000000"/>
                </a:solidFill>
                <a:latin typeface="Arial"/>
              </a:rPr>
              <a:t>Fai clic per modificare il formato del testo del titolo</a:t>
            </a:r>
            <a:endParaRPr b="0" lang="it-IT" sz="1800" spc="-1" strike="noStrike">
              <a:solidFill>
                <a:srgbClr val="000000"/>
              </a:solidFill>
              <a:latin typeface="Arial"/>
            </a:endParaRPr>
          </a:p>
        </p:txBody>
      </p:sp>
      <p:sp>
        <p:nvSpPr>
          <p:cNvPr id="1" name="PlaceHolder 2"/>
          <p:cNvSpPr>
            <a:spLocks noGrp="1"/>
          </p:cNvSpPr>
          <p:nvPr>
            <p:ph type="body"/>
          </p:nvPr>
        </p:nvSpPr>
        <p:spPr>
          <a:xfrm>
            <a:off x="457200" y="1203480"/>
            <a:ext cx="8228880" cy="298260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it-IT" sz="1800" spc="-1" strike="noStrike">
                <a:solidFill>
                  <a:srgbClr val="000000"/>
                </a:solidFill>
                <a:latin typeface="Arial"/>
              </a:rPr>
              <a:t>Fai clic per modificare il formato del testo della struttura</a:t>
            </a:r>
            <a:endParaRPr b="0" lang="it-IT" sz="18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it-IT" sz="1800" spc="-1" strike="noStrike">
                <a:solidFill>
                  <a:srgbClr val="000000"/>
                </a:solidFill>
                <a:latin typeface="Arial"/>
              </a:rPr>
              <a:t>Secondo livello struttura</a:t>
            </a:r>
            <a:endParaRPr b="0" lang="it-IT" sz="1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it-IT" sz="1800" spc="-1" strike="noStrike">
                <a:solidFill>
                  <a:srgbClr val="000000"/>
                </a:solidFill>
                <a:latin typeface="Arial"/>
              </a:rPr>
              <a:t>Terzo livello struttura</a:t>
            </a:r>
            <a:endParaRPr b="0" lang="it-IT" sz="18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it-IT" sz="1800" spc="-1" strike="noStrike">
                <a:solidFill>
                  <a:srgbClr val="000000"/>
                </a:solidFill>
                <a:latin typeface="Arial"/>
              </a:rPr>
              <a:t>Quarto livello struttura</a:t>
            </a:r>
            <a:endParaRPr b="0" lang="it-IT" sz="18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it-IT" sz="1800" spc="-1" strike="noStrike">
                <a:solidFill>
                  <a:srgbClr val="000000"/>
                </a:solidFill>
                <a:latin typeface="Arial"/>
              </a:rPr>
              <a:t>Quinto livello struttura</a:t>
            </a:r>
            <a:endParaRPr b="0" lang="it-IT" sz="18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it-IT" sz="1800" spc="-1" strike="noStrike">
                <a:solidFill>
                  <a:srgbClr val="000000"/>
                </a:solidFill>
                <a:latin typeface="Arial"/>
              </a:rPr>
              <a:t>Sesto livello struttura</a:t>
            </a:r>
            <a:endParaRPr b="0" lang="it-IT" sz="18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it-IT" sz="1800" spc="-1" strike="noStrike">
                <a:solidFill>
                  <a:srgbClr val="000000"/>
                </a:solidFill>
                <a:latin typeface="Arial"/>
              </a:rPr>
              <a:t>Settimo livello struttura</a:t>
            </a:r>
            <a:endParaRPr b="0" lang="it-IT" sz="1800" spc="-1" strike="noStrike">
              <a:solidFill>
                <a:srgbClr val="000000"/>
              </a:solidFill>
              <a:latin typeface="Arial"/>
            </a:endParaRPr>
          </a:p>
        </p:txBody>
      </p:sp>
      <p:sp>
        <p:nvSpPr>
          <p:cNvPr id="2" name="PlaceHolder 3"/>
          <p:cNvSpPr>
            <a:spLocks noGrp="1"/>
          </p:cNvSpPr>
          <p:nvPr>
            <p:ph type="sldNum" idx="1"/>
          </p:nvPr>
        </p:nvSpPr>
        <p:spPr>
          <a:xfrm>
            <a:off x="8472600" y="4663080"/>
            <a:ext cx="547560" cy="392400"/>
          </a:xfrm>
          <a:prstGeom prst="rect">
            <a:avLst/>
          </a:prstGeom>
          <a:noFill/>
          <a:ln w="0">
            <a:noFill/>
          </a:ln>
        </p:spPr>
        <p:txBody>
          <a:bodyPr lIns="90000" rIns="90000" tIns="91440" bIns="91440" anchor="ctr">
            <a:noAutofit/>
          </a:bodyPr>
          <a:lstStyle>
            <a:lvl1pPr indent="0" algn="r">
              <a:lnSpc>
                <a:spcPct val="100000"/>
              </a:lnSpc>
              <a:buNone/>
              <a:tabLst>
                <a:tab algn="l" pos="0"/>
              </a:tabLst>
              <a:defRPr b="0" lang="it" sz="1000" spc="-1" strike="noStrike">
                <a:solidFill>
                  <a:schemeClr val="dk2"/>
                </a:solidFill>
                <a:latin typeface="Arial"/>
                <a:ea typeface="Arial"/>
              </a:defRPr>
            </a:lvl1pPr>
          </a:lstStyle>
          <a:p>
            <a:pPr indent="0" algn="r">
              <a:lnSpc>
                <a:spcPct val="100000"/>
              </a:lnSpc>
              <a:buNone/>
              <a:tabLst>
                <a:tab algn="l" pos="0"/>
              </a:tabLst>
            </a:pPr>
            <a:fld id="{F005DC0B-6F3D-4F3C-B497-B30E898B3BC6}" type="slidenum">
              <a:rPr b="0" lang="it" sz="1000" spc="-1" strike="noStrike">
                <a:solidFill>
                  <a:schemeClr val="dk2"/>
                </a:solidFill>
                <a:latin typeface="Arial"/>
                <a:ea typeface="Arial"/>
              </a:rPr>
              <a:t>&lt;numero&gt;</a:t>
            </a:fld>
            <a:endParaRPr b="0" lang="it-IT" sz="1000" spc="-1" strike="noStrike">
              <a:solidFill>
                <a:srgbClr val="000000"/>
              </a:solidFill>
              <a:latin typeface="Times New Roman"/>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e599"/>
        </a:solidFill>
      </p:bgPr>
    </p:bg>
    <p:spTree>
      <p:nvGrpSpPr>
        <p:cNvPr id="1" name=""/>
        <p:cNvGrpSpPr/>
        <p:nvPr/>
      </p:nvGrpSpPr>
      <p:grpSpPr>
        <a:xfrm>
          <a:off x="0" y="0"/>
          <a:ext cx="0" cy="0"/>
          <a:chOff x="0" y="0"/>
          <a:chExt cx="0" cy="0"/>
        </a:xfrm>
      </p:grpSpPr>
      <p:pic>
        <p:nvPicPr>
          <p:cNvPr id="39" name="Google Shape;54;p13" descr=""/>
          <p:cNvPicPr/>
          <p:nvPr/>
        </p:nvPicPr>
        <p:blipFill>
          <a:blip r:embed="rId1"/>
          <a:stretch/>
        </p:blipFill>
        <p:spPr>
          <a:xfrm>
            <a:off x="152280" y="152280"/>
            <a:ext cx="1934280" cy="4887360"/>
          </a:xfrm>
          <a:prstGeom prst="rect">
            <a:avLst/>
          </a:prstGeom>
          <a:ln w="0">
            <a:noFill/>
          </a:ln>
        </p:spPr>
      </p:pic>
      <p:sp>
        <p:nvSpPr>
          <p:cNvPr id="40" name="Google Shape;57;p13"/>
          <p:cNvSpPr/>
          <p:nvPr/>
        </p:nvSpPr>
        <p:spPr>
          <a:xfrm>
            <a:off x="2622960" y="1157400"/>
            <a:ext cx="6098400" cy="386640"/>
          </a:xfrm>
          <a:prstGeom prst="rect">
            <a:avLst/>
          </a:prstGeom>
          <a:noFill/>
          <a:ln w="0">
            <a:noFill/>
          </a:ln>
        </p:spPr>
        <p:style>
          <a:lnRef idx="0"/>
          <a:fillRef idx="0"/>
          <a:effectRef idx="0"/>
          <a:fontRef idx="minor"/>
        </p:style>
        <p:txBody>
          <a:bodyPr lIns="90000" rIns="90000" tIns="91440" bIns="91440" anchor="t">
            <a:noAutofit/>
          </a:bodyPr>
          <a:p>
            <a:pPr algn="ctr">
              <a:lnSpc>
                <a:spcPct val="100000"/>
              </a:lnSpc>
              <a:tabLst>
                <a:tab algn="l" pos="0"/>
              </a:tabLst>
            </a:pPr>
            <a:r>
              <a:rPr b="1" i="1" lang="it" sz="1900" spc="-1" strike="noStrike">
                <a:solidFill>
                  <a:schemeClr val="lt1"/>
                </a:solidFill>
                <a:latin typeface="Arial"/>
                <a:ea typeface="Arial"/>
              </a:rPr>
              <a:t>propone</a:t>
            </a:r>
            <a:endParaRPr b="0" lang="it-IT" sz="1900" spc="-1" strike="noStrike">
              <a:solidFill>
                <a:srgbClr val="000000"/>
              </a:solidFill>
              <a:latin typeface="Arial"/>
            </a:endParaRPr>
          </a:p>
        </p:txBody>
      </p:sp>
      <p:sp>
        <p:nvSpPr>
          <p:cNvPr id="41" name=""/>
          <p:cNvSpPr/>
          <p:nvPr/>
        </p:nvSpPr>
        <p:spPr>
          <a:xfrm>
            <a:off x="2340000" y="1980000"/>
            <a:ext cx="6479280" cy="3059640"/>
          </a:xfrm>
          <a:prstGeom prst="rect">
            <a:avLst/>
          </a:prstGeom>
          <a:solidFill>
            <a:srgbClr val="ffffff"/>
          </a:solidFill>
          <a:ln w="0">
            <a:solidFill>
              <a:srgbClr val="3465a4"/>
            </a:solidFill>
          </a:ln>
        </p:spPr>
        <p:style>
          <a:lnRef idx="0"/>
          <a:fillRef idx="0"/>
          <a:effectRef idx="0"/>
          <a:fontRef idx="minor"/>
        </p:style>
        <p:txBody>
          <a:bodyPr lIns="90000" rIns="90000" tIns="45000" bIns="45000" anchor="t">
            <a:noAutofit/>
          </a:bodyPr>
          <a:p>
            <a:pPr algn="just">
              <a:lnSpc>
                <a:spcPct val="100000"/>
              </a:lnSpc>
            </a:pPr>
            <a:r>
              <a:rPr b="0" lang="it-IT" sz="1200" spc="-1" strike="noStrike">
                <a:solidFill>
                  <a:srgbClr val="000000"/>
                </a:solidFill>
                <a:latin typeface="Arial"/>
                <a:ea typeface="DejaVu Sans"/>
              </a:rPr>
              <a:t>Ricordiamo l'evento Pensa Trasversale, un'interessante opportunità per gli studenti iscritti all'ultimo anno della scuola superiore.</a:t>
            </a:r>
            <a:endParaRPr b="0" lang="it-IT" sz="1200" spc="-1" strike="noStrike">
              <a:solidFill>
                <a:srgbClr val="000000"/>
              </a:solidFill>
              <a:latin typeface="Arial"/>
            </a:endParaRPr>
          </a:p>
          <a:p>
            <a:pPr algn="just">
              <a:lnSpc>
                <a:spcPct val="100000"/>
              </a:lnSpc>
            </a:pPr>
            <a:r>
              <a:rPr b="0" lang="it-IT" sz="1200" spc="-1" strike="noStrike">
                <a:solidFill>
                  <a:srgbClr val="000000"/>
                </a:solidFill>
                <a:latin typeface="Arial"/>
                <a:ea typeface="DejaVu Sans"/>
              </a:rPr>
              <a:t>Pensa Trasversale è un'iniziativa dell’Università di Trento ideata per guidare un gruppo di futuri studenti e studentesse nell’esplorazione multidisciplinare e trasversale di vari aspetti della realtà. Docenti appartenenti alle diverse strutture didattiche dell'Ateneo, grazie alla specifica prospettiva derivante dalla propria attività di ricerca, proporranno modi diversi di raccontare un unico tema.</a:t>
            </a:r>
            <a:endParaRPr b="0" lang="it-IT" sz="1200" spc="-1" strike="noStrike">
              <a:solidFill>
                <a:srgbClr val="000000"/>
              </a:solidFill>
              <a:latin typeface="Arial"/>
            </a:endParaRPr>
          </a:p>
          <a:p>
            <a:pPr algn="just">
              <a:lnSpc>
                <a:spcPct val="100000"/>
              </a:lnSpc>
            </a:pPr>
            <a:r>
              <a:rPr b="0" lang="it-IT" sz="1200" spc="-1" strike="noStrike">
                <a:solidFill>
                  <a:srgbClr val="000000"/>
                </a:solidFill>
                <a:latin typeface="Arial"/>
                <a:ea typeface="DejaVu Sans"/>
              </a:rPr>
              <a:t>Il tema dell'edizione 2023 è "Clima, ambiente, energia e sostenibilità" 🌲💡🌱.</a:t>
            </a:r>
            <a:endParaRPr b="0" lang="it-IT" sz="1200" spc="-1" strike="noStrike">
              <a:solidFill>
                <a:srgbClr val="000000"/>
              </a:solidFill>
              <a:latin typeface="Arial"/>
            </a:endParaRPr>
          </a:p>
          <a:p>
            <a:pPr algn="just">
              <a:lnSpc>
                <a:spcPct val="100000"/>
              </a:lnSpc>
            </a:pPr>
            <a:endParaRPr b="0" lang="it-IT" sz="1200" spc="-1" strike="noStrike">
              <a:solidFill>
                <a:srgbClr val="000000"/>
              </a:solidFill>
              <a:latin typeface="Arial"/>
            </a:endParaRPr>
          </a:p>
          <a:p>
            <a:pPr algn="just">
              <a:lnSpc>
                <a:spcPct val="100000"/>
              </a:lnSpc>
            </a:pPr>
            <a:r>
              <a:rPr b="0" lang="it-IT" sz="1200" spc="-1" strike="noStrike">
                <a:solidFill>
                  <a:srgbClr val="000000"/>
                </a:solidFill>
                <a:latin typeface="Arial"/>
                <a:ea typeface="DejaVu Sans"/>
              </a:rPr>
              <a:t>📝 </a:t>
            </a:r>
            <a:r>
              <a:rPr b="0" lang="it-IT" sz="1200" spc="-1" strike="noStrike">
                <a:solidFill>
                  <a:srgbClr val="000000"/>
                </a:solidFill>
                <a:latin typeface="Arial"/>
                <a:ea typeface="DejaVu Sans"/>
              </a:rPr>
              <a:t>Iscrizioni: candidature entro le ore 12:00 dell'8 novembre 2023</a:t>
            </a:r>
            <a:endParaRPr b="0" lang="it-IT" sz="1200" spc="-1" strike="noStrike">
              <a:solidFill>
                <a:srgbClr val="000000"/>
              </a:solidFill>
              <a:latin typeface="Arial"/>
            </a:endParaRPr>
          </a:p>
          <a:p>
            <a:pPr algn="just">
              <a:lnSpc>
                <a:spcPct val="100000"/>
              </a:lnSpc>
            </a:pPr>
            <a:r>
              <a:rPr b="0" lang="it-IT" sz="1200" spc="-1" strike="noStrike">
                <a:solidFill>
                  <a:srgbClr val="000000"/>
                </a:solidFill>
                <a:latin typeface="Arial"/>
                <a:ea typeface="DejaVu Sans"/>
              </a:rPr>
              <a:t>📆 </a:t>
            </a:r>
            <a:r>
              <a:rPr b="0" lang="it-IT" sz="1200" spc="-1" strike="noStrike">
                <a:solidFill>
                  <a:srgbClr val="000000"/>
                </a:solidFill>
                <a:latin typeface="Arial"/>
                <a:ea typeface="DejaVu Sans"/>
              </a:rPr>
              <a:t>Quando: 1 e 2 dicembre 2023</a:t>
            </a:r>
            <a:endParaRPr b="0" lang="it-IT" sz="1200" spc="-1" strike="noStrike">
              <a:solidFill>
                <a:srgbClr val="000000"/>
              </a:solidFill>
              <a:latin typeface="Arial"/>
            </a:endParaRPr>
          </a:p>
          <a:p>
            <a:pPr algn="just">
              <a:lnSpc>
                <a:spcPct val="100000"/>
              </a:lnSpc>
            </a:pPr>
            <a:r>
              <a:rPr b="0" lang="it-IT" sz="1200" spc="-1" strike="noStrike">
                <a:solidFill>
                  <a:srgbClr val="000000"/>
                </a:solidFill>
                <a:latin typeface="Arial"/>
                <a:ea typeface="DejaVu Sans"/>
              </a:rPr>
              <a:t>📍 </a:t>
            </a:r>
            <a:r>
              <a:rPr b="0" lang="it-IT" sz="1200" spc="-1" strike="noStrike">
                <a:solidFill>
                  <a:srgbClr val="000000"/>
                </a:solidFill>
                <a:latin typeface="Arial"/>
                <a:ea typeface="DejaVu Sans"/>
              </a:rPr>
              <a:t>Dove: presso le sedi di UniTrento</a:t>
            </a:r>
            <a:endParaRPr b="0" lang="it-IT" sz="1200" spc="-1" strike="noStrike">
              <a:solidFill>
                <a:srgbClr val="000000"/>
              </a:solidFill>
              <a:latin typeface="Arial"/>
            </a:endParaRPr>
          </a:p>
          <a:p>
            <a:pPr algn="just">
              <a:lnSpc>
                <a:spcPct val="100000"/>
              </a:lnSpc>
            </a:pPr>
            <a:endParaRPr b="0" lang="it-IT" sz="1200" spc="-1" strike="noStrike">
              <a:solidFill>
                <a:srgbClr val="000000"/>
              </a:solidFill>
              <a:latin typeface="Arial"/>
            </a:endParaRPr>
          </a:p>
          <a:p>
            <a:pPr algn="just">
              <a:lnSpc>
                <a:spcPct val="100000"/>
              </a:lnSpc>
            </a:pPr>
            <a:endParaRPr b="0" lang="it-IT" sz="1200" spc="-1" strike="noStrike">
              <a:solidFill>
                <a:srgbClr val="000000"/>
              </a:solidFill>
              <a:latin typeface="Arial"/>
            </a:endParaRPr>
          </a:p>
          <a:p>
            <a:pPr algn="just">
              <a:lnSpc>
                <a:spcPct val="100000"/>
              </a:lnSpc>
            </a:pPr>
            <a:endParaRPr b="0" lang="it-IT" sz="1200" spc="-1" strike="noStrike">
              <a:solidFill>
                <a:srgbClr val="000000"/>
              </a:solidFill>
              <a:latin typeface="Arial"/>
            </a:endParaRPr>
          </a:p>
          <a:p>
            <a:pPr algn="just">
              <a:lnSpc>
                <a:spcPct val="100000"/>
              </a:lnSpc>
            </a:pPr>
            <a:r>
              <a:rPr b="0" lang="it-IT" sz="1200" spc="-1" strike="noStrike">
                <a:solidFill>
                  <a:srgbClr val="000000"/>
                </a:solidFill>
                <a:latin typeface="Arial"/>
                <a:ea typeface="DejaVu Sans"/>
              </a:rPr>
              <a:t>Maggiori informazioni sono disponibili al link https://event.unitn.it/pensatrasversale/</a:t>
            </a:r>
            <a:endParaRPr b="0" lang="it-IT" sz="1200" spc="-1" strike="noStrike">
              <a:solidFill>
                <a:srgbClr val="000000"/>
              </a:solidFill>
              <a:latin typeface="Arial"/>
            </a:endParaRPr>
          </a:p>
          <a:p>
            <a:pPr algn="just">
              <a:lnSpc>
                <a:spcPct val="100000"/>
              </a:lnSpc>
            </a:pPr>
            <a:endParaRPr b="0" lang="it-IT" sz="1050" spc="-1" strike="noStrike">
              <a:solidFill>
                <a:srgbClr val="000000"/>
              </a:solidFill>
              <a:latin typeface="Arial"/>
            </a:endParaRPr>
          </a:p>
          <a:p>
            <a:pPr algn="just">
              <a:lnSpc>
                <a:spcPct val="100000"/>
              </a:lnSpc>
            </a:pPr>
            <a:endParaRPr b="0" lang="it-IT" sz="1050" spc="-1" strike="noStrike">
              <a:solidFill>
                <a:srgbClr val="000000"/>
              </a:solidFill>
              <a:latin typeface="Arial"/>
            </a:endParaRPr>
          </a:p>
          <a:p>
            <a:pPr algn="just">
              <a:lnSpc>
                <a:spcPct val="100000"/>
              </a:lnSpc>
            </a:pPr>
            <a:endParaRPr b="0" lang="it-IT" sz="1050" spc="-1" strike="noStrike">
              <a:solidFill>
                <a:srgbClr val="000000"/>
              </a:solidFill>
              <a:latin typeface="Arial"/>
            </a:endParaRPr>
          </a:p>
          <a:p>
            <a:pPr algn="just">
              <a:lnSpc>
                <a:spcPct val="100000"/>
              </a:lnSpc>
            </a:pPr>
            <a:endParaRPr b="0" lang="it-IT" sz="1050" spc="-1" strike="noStrike">
              <a:solidFill>
                <a:srgbClr val="000000"/>
              </a:solidFill>
              <a:latin typeface="Arial"/>
            </a:endParaRPr>
          </a:p>
        </p:txBody>
      </p:sp>
      <p:pic>
        <p:nvPicPr>
          <p:cNvPr id="42" name="" descr=""/>
          <p:cNvPicPr/>
          <p:nvPr/>
        </p:nvPicPr>
        <p:blipFill>
          <a:blip r:embed="rId2"/>
          <a:stretch/>
        </p:blipFill>
        <p:spPr>
          <a:xfrm>
            <a:off x="3672000" y="72000"/>
            <a:ext cx="3780000" cy="182484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21</TotalTime>
  <Application>LibreOffice/7.5.4.2$Windows_X86_64 LibreOffice_project/36ccfdc35048b057fd9854c757a8b67ec53977b6</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it-IT</dc:language>
  <cp:lastModifiedBy/>
  <dcterms:modified xsi:type="dcterms:W3CDTF">2023-10-19T14:29:52Z</dcterms:modified>
  <cp:revision>5</cp:revision>
  <dc:subject/>
  <dc:title/>
</cp:coreProperties>
</file>

<file path=docProps/custom.xml><?xml version="1.0" encoding="utf-8"?>
<Properties xmlns="http://schemas.openxmlformats.org/officeDocument/2006/custom-properties" xmlns:vt="http://schemas.openxmlformats.org/officeDocument/2006/docPropsVTypes"/>
</file>